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3" r:id="rId7"/>
    <p:sldId id="267" r:id="rId8"/>
    <p:sldId id="272" r:id="rId9"/>
    <p:sldId id="275" r:id="rId10"/>
    <p:sldId id="259" r:id="rId11"/>
    <p:sldId id="260" r:id="rId12"/>
    <p:sldId id="268" r:id="rId13"/>
    <p:sldId id="269" r:id="rId14"/>
    <p:sldId id="271" r:id="rId15"/>
    <p:sldId id="273" r:id="rId16"/>
    <p:sldId id="261" r:id="rId17"/>
    <p:sldId id="262" r:id="rId18"/>
    <p:sldId id="270" r:id="rId19"/>
    <p:sldId id="274" r:id="rId20"/>
    <p:sldId id="25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35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08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45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10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55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5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37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30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11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9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F75C1-266E-4808-BBB4-1D4D4855577F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6A92-890D-4591-9F30-C64A7BF18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82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26839"/>
            <a:ext cx="4680520" cy="4536504"/>
          </a:xfrm>
          <a:prstGeom prst="rect">
            <a:avLst/>
          </a:prstGeom>
          <a:effectLst>
            <a:softEdge rad="495300"/>
          </a:effectLst>
        </p:spPr>
      </p:pic>
    </p:spTree>
    <p:extLst>
      <p:ext uri="{BB962C8B-B14F-4D97-AF65-F5344CB8AC3E}">
        <p14:creationId xmlns:p14="http://schemas.microsoft.com/office/powerpoint/2010/main" val="3707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0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49005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99228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87329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100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8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717465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780928"/>
            <a:ext cx="59007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47667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SALVEMOS A NUESTROS NIÑOS</a:t>
            </a:r>
            <a:endParaRPr lang="es-E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6661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17927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416513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918648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911199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3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</Words>
  <Application>Microsoft Office PowerPoint</Application>
  <PresentationFormat>Presentación en pantalla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10883800</dc:creator>
  <cp:lastModifiedBy>10883800</cp:lastModifiedBy>
  <cp:revision>20</cp:revision>
  <dcterms:created xsi:type="dcterms:W3CDTF">2015-05-07T09:19:52Z</dcterms:created>
  <dcterms:modified xsi:type="dcterms:W3CDTF">2015-05-08T08:16:01Z</dcterms:modified>
</cp:coreProperties>
</file>